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68370-1423-45A4-A4A3-8F1787B4BE89}" type="datetimeFigureOut">
              <a:rPr lang="ru-RU" smtClean="0"/>
              <a:t>17.11.2024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8DDB4-7763-4B6B-A793-B5D713548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4634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68370-1423-45A4-A4A3-8F1787B4BE89}" type="datetimeFigureOut">
              <a:rPr lang="ru-RU" smtClean="0"/>
              <a:t>17.11.2024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8DDB4-7763-4B6B-A793-B5D713548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6957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68370-1423-45A4-A4A3-8F1787B4BE89}" type="datetimeFigureOut">
              <a:rPr lang="ru-RU" smtClean="0"/>
              <a:t>17.11.2024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8DDB4-7763-4B6B-A793-B5D713548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5555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68370-1423-45A4-A4A3-8F1787B4BE89}" type="datetimeFigureOut">
              <a:rPr lang="ru-RU" smtClean="0"/>
              <a:t>17.11.2024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8DDB4-7763-4B6B-A793-B5D713548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8419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68370-1423-45A4-A4A3-8F1787B4BE89}" type="datetimeFigureOut">
              <a:rPr lang="ru-RU" smtClean="0"/>
              <a:t>17.11.2024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8DDB4-7763-4B6B-A793-B5D713548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1775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68370-1423-45A4-A4A3-8F1787B4BE89}" type="datetimeFigureOut">
              <a:rPr lang="ru-RU" smtClean="0"/>
              <a:t>17.11.2024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8DDB4-7763-4B6B-A793-B5D713548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5427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68370-1423-45A4-A4A3-8F1787B4BE89}" type="datetimeFigureOut">
              <a:rPr lang="ru-RU" smtClean="0"/>
              <a:t>17.11.2024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8DDB4-7763-4B6B-A793-B5D713548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171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68370-1423-45A4-A4A3-8F1787B4BE89}" type="datetimeFigureOut">
              <a:rPr lang="ru-RU" smtClean="0"/>
              <a:t>17.11.2024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8DDB4-7763-4B6B-A793-B5D713548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1486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68370-1423-45A4-A4A3-8F1787B4BE89}" type="datetimeFigureOut">
              <a:rPr lang="ru-RU" smtClean="0"/>
              <a:t>17.11.2024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8DDB4-7763-4B6B-A793-B5D713548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8616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68370-1423-45A4-A4A3-8F1787B4BE89}" type="datetimeFigureOut">
              <a:rPr lang="ru-RU" smtClean="0"/>
              <a:t>17.11.2024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8DDB4-7763-4B6B-A793-B5D713548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999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68370-1423-45A4-A4A3-8F1787B4BE89}" type="datetimeFigureOut">
              <a:rPr lang="ru-RU" smtClean="0"/>
              <a:t>17.11.2024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8DDB4-7763-4B6B-A793-B5D713548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6042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68370-1423-45A4-A4A3-8F1787B4BE89}" type="datetimeFigureOut">
              <a:rPr lang="ru-RU" smtClean="0"/>
              <a:t>17.11.2024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8DDB4-7763-4B6B-A793-B5D713548A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76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admin\Downloads\Screenshot_20230512-111020_VK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5054" b="15054"/>
          <a:stretch/>
        </p:blipFill>
        <p:spPr bwMode="auto">
          <a:xfrm rot="5400000">
            <a:off x="1161697" y="-1139555"/>
            <a:ext cx="6827186" cy="9167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123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Наталья</cp:lastModifiedBy>
  <cp:revision>1</cp:revision>
  <cp:lastPrinted>2023-05-12T06:20:15Z</cp:lastPrinted>
  <dcterms:created xsi:type="dcterms:W3CDTF">2023-05-12T06:18:17Z</dcterms:created>
  <dcterms:modified xsi:type="dcterms:W3CDTF">2024-11-17T13:03:15Z</dcterms:modified>
</cp:coreProperties>
</file>