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6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95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55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1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77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42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7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48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61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9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4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8370-1423-45A4-A4A3-8F1787B4BE89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8DDB4-7763-4B6B-A793-B5D713548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ownloads\Screenshot_20230512-111020_V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054" b="15054"/>
          <a:stretch/>
        </p:blipFill>
        <p:spPr bwMode="auto">
          <a:xfrm rot="5400000">
            <a:off x="1161697" y="-1139555"/>
            <a:ext cx="6827186" cy="916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2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Наталья</cp:lastModifiedBy>
  <cp:revision>1</cp:revision>
  <cp:lastPrinted>2023-05-12T06:20:15Z</cp:lastPrinted>
  <dcterms:created xsi:type="dcterms:W3CDTF">2023-05-12T06:18:17Z</dcterms:created>
  <dcterms:modified xsi:type="dcterms:W3CDTF">2024-11-17T13:03:15Z</dcterms:modified>
</cp:coreProperties>
</file>