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2" r:id="rId4"/>
    <p:sldId id="265" r:id="rId5"/>
    <p:sldId id="266" r:id="rId6"/>
    <p:sldId id="274" r:id="rId7"/>
    <p:sldId id="267" r:id="rId8"/>
    <p:sldId id="268" r:id="rId9"/>
    <p:sldId id="269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88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359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2372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1192C48-05AD-4714-B027-742735C69F07}" type="datetimeFigureOut">
              <a:rPr lang="ru-RU" smtClean="0">
                <a:solidFill>
                  <a:prstClr val="black"/>
                </a:solidFill>
              </a:rPr>
              <a:pPr/>
              <a:t>03.11.2016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0FB3D6-CFBC-4134-AB77-9F91137B6F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77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C48-05AD-4714-B027-742735C69F07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03.11.2016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B3D6-CFBC-4134-AB77-9F91137B6F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190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1192C48-05AD-4714-B027-742735C69F07}" type="datetimeFigureOut">
              <a:rPr lang="ru-RU" smtClean="0">
                <a:solidFill>
                  <a:prstClr val="black"/>
                </a:solidFill>
              </a:rPr>
              <a:pPr/>
              <a:t>03.11.2016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070FB3D6-CFBC-4134-AB77-9F91137B6F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072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C48-05AD-4714-B027-742735C69F07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03.11.2016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B3D6-CFBC-4134-AB77-9F91137B6F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59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C48-05AD-4714-B027-742735C69F07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03.11.2016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B3D6-CFBC-4134-AB77-9F91137B6F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782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C48-05AD-4714-B027-742735C69F07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03.11.2016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B3D6-CFBC-4134-AB77-9F91137B6F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203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C48-05AD-4714-B027-742735C69F07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03.11.2016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B3D6-CFBC-4134-AB77-9F91137B6F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337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C48-05AD-4714-B027-742735C69F07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03.11.2016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0FB3D6-CFBC-4134-AB77-9F91137B6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13853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8787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1192C48-05AD-4714-B027-742735C69F07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0FB3D6-CFBC-4134-AB77-9F91137B6F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2817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C48-05AD-4714-B027-742735C69F07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03.11.2016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B3D6-CFBC-4134-AB77-9F91137B6F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779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2C48-05AD-4714-B027-742735C69F07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03.11.2016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FB3D6-CFBC-4134-AB77-9F91137B6F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818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6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424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031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01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85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67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341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82EF-A649-49A1-AFAC-C09A7DC2217B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BEA87-68DC-4FB4-AED2-B18AA9404A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666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192C48-05AD-4714-B027-742735C69F07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03.11.2016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0FB3D6-CFBC-4134-AB77-9F91137B6F8B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448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4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\Documents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667" cy="68520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4262" y="1304145"/>
            <a:ext cx="6550702" cy="2833140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Духовно-нравственное воспитание детей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дошкольного 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возраста через приобщения к истокам русской народной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культуры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9135" y="4563127"/>
            <a:ext cx="6250898" cy="13729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МАДОУ города Нижневартовска ДС№17»Ладушки»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Наталья Сергеевна Бикмухаметова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4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ocuments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6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280159"/>
            <a:ext cx="7680960" cy="1118483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Проблемы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духовно-нравственного воспитания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4529" y="2332383"/>
            <a:ext cx="7680960" cy="350387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бездуховности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циничности, преобладания прагматического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подрастающего поколения;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Утрата духовно-нравственных ориентиров среди молодежи 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ocuments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6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Малые фольклорные формы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\Desktop\ИСТОКИ!\IMG_335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33042" y="2894373"/>
            <a:ext cx="3526716" cy="2645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Припевки, приговорки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Потешки, прибаутки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заклички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Пословицы и поговорки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Сказки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636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ocuments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6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947" y="1192696"/>
            <a:ext cx="6891131" cy="1762539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праздниками и традициями русского народа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Picture 2" descr="C:\Users\User\Desktop\ИСТОКИ!\IMG_33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667" y="2358888"/>
            <a:ext cx="2819351" cy="2113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45" y="3910420"/>
            <a:ext cx="2606768" cy="19550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70" y="2410664"/>
            <a:ext cx="2501977" cy="1776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39845" y="2584818"/>
            <a:ext cx="2742358" cy="20567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er\Desktop\ИСТОКИ!\IMG_3335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510748" y="3932584"/>
            <a:ext cx="2548832" cy="1911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406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ocuments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620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ИСТОКИ!\IMG_33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3379303" y="1298717"/>
            <a:ext cx="2517915" cy="2570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C:\Users\User\Desktop\ИСТОКИ!\IMG_331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5642366" y="2249812"/>
            <a:ext cx="1815550" cy="1424099"/>
          </a:xfrm>
          <a:prstGeom prst="rect">
            <a:avLst/>
          </a:prstGeom>
          <a:noFill/>
        </p:spPr>
      </p:pic>
      <p:pic>
        <p:nvPicPr>
          <p:cNvPr id="7" name="Picture 2" descr="C:\Users\User\Desktop\ИСТОКИ!\IMG_3319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1801981" y="2213431"/>
            <a:ext cx="1790181" cy="1444995"/>
          </a:xfrm>
          <a:prstGeom prst="rect">
            <a:avLst/>
          </a:prstGeom>
          <a:noFill/>
        </p:spPr>
      </p:pic>
      <p:pic>
        <p:nvPicPr>
          <p:cNvPr id="8" name="Picture 3" descr="C:\Users\User\Desktop\ИСТОКИ!\IMG_332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482355" y="3843127"/>
            <a:ext cx="2295593" cy="1721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C:\Users\User\Desktop\ИСТОКИ!\IMG_3332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rot="5400000">
            <a:off x="565208" y="2265903"/>
            <a:ext cx="1792447" cy="134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Users\User\Desktop\ИСТОКИ!\IMG_33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0438" y="3816626"/>
            <a:ext cx="1961321" cy="1470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C:\Users\Админ\Desktop\Никите\100MEDIA\IMAG0165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190822" y="2072929"/>
            <a:ext cx="1171299" cy="1756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C:\Users\User\Desktop\ИСТОКИ!\IMG_3354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774981" y="3816627"/>
            <a:ext cx="1943652" cy="1457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27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ocuments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6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217" y="1011222"/>
            <a:ext cx="8229600" cy="172819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Русские народные праздники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0" y="1958063"/>
            <a:ext cx="3192430" cy="1858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lum bright="10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28" t="38431" r="20711" b="14658"/>
          <a:stretch/>
        </p:blipFill>
        <p:spPr>
          <a:xfrm>
            <a:off x="5579165" y="1915969"/>
            <a:ext cx="2743200" cy="1919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G:\ИСТОКИ!\масленица\Кадр ШИРОКАЯ МАСЛЕНИЦА В САДУ (00-02-2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9830" y="3803374"/>
            <a:ext cx="2603406" cy="1510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G:\ИСТОКИ!\масленица\Кадр ШИРОКАЯ МАСЛЕНИЦА В САДУ (00-01-21).jpg"/>
          <p:cNvPicPr>
            <a:picLocks noChangeAspect="1" noChangeArrowheads="1"/>
          </p:cNvPicPr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92084" y="3816625"/>
            <a:ext cx="2661411" cy="1497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G:\ИСТОКИ!\IMG_33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559038" y="2179159"/>
            <a:ext cx="2290966" cy="1749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79" t="-1" r="20542" b="2037"/>
          <a:stretch/>
        </p:blipFill>
        <p:spPr>
          <a:xfrm>
            <a:off x="3367169" y="3684105"/>
            <a:ext cx="2497452" cy="2197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2759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ocuments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6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 народным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искусством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Picture 2" descr="C:\Users\Админ\Desktop\Никите\100MEDIA\IMAG0180.jpg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 contrast="20000"/>
          </a:blip>
          <a:srcRect l="15727" t="3319" r="-350" b="8626"/>
          <a:stretch/>
        </p:blipFill>
        <p:spPr bwMode="auto">
          <a:xfrm>
            <a:off x="5736100" y="2014330"/>
            <a:ext cx="1950161" cy="1398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245" r="7165"/>
          <a:stretch/>
        </p:blipFill>
        <p:spPr>
          <a:xfrm rot="5400000">
            <a:off x="5414857" y="3246592"/>
            <a:ext cx="2094060" cy="24260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Users\Админ\Desktop\Никите\100MEDIA\IMAG0162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571083" y="2044431"/>
            <a:ext cx="1900435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C:\Users\Админ\Desktop\Никите\100MEDIA\IMAG0135.jpg"/>
          <p:cNvPicPr>
            <a:picLocks noChangeAspect="1" noChangeArrowheads="1"/>
          </p:cNvPicPr>
          <p:nvPr/>
        </p:nvPicPr>
        <p:blipFill rotWithShape="1">
          <a:blip r:embed="rId6" cstate="print">
            <a:lum bright="10000" contrast="20000"/>
          </a:blip>
          <a:srcRect l="31997" t="18887" r="23330" b="28958"/>
          <a:stretch/>
        </p:blipFill>
        <p:spPr bwMode="auto">
          <a:xfrm>
            <a:off x="1563756" y="3419062"/>
            <a:ext cx="2266121" cy="2093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User\Desktop\ИСТОКИ!\IMG_3340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 rot="5400000">
            <a:off x="3094089" y="2864631"/>
            <a:ext cx="3019442" cy="2264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749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ocuments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62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260034" y="2170794"/>
            <a:ext cx="2955235" cy="1672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973" y="690939"/>
            <a:ext cx="6858000" cy="1891498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русскими народными играми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3842" y="2585363"/>
            <a:ext cx="2977998" cy="2233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lum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6" t="-3044" r="27343" b="15468"/>
          <a:stretch/>
        </p:blipFill>
        <p:spPr>
          <a:xfrm>
            <a:off x="879629" y="2203298"/>
            <a:ext cx="2350797" cy="2991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74" t="1215" r="6842" b="7496"/>
          <a:stretch/>
        </p:blipFill>
        <p:spPr>
          <a:xfrm>
            <a:off x="3199374" y="3856383"/>
            <a:ext cx="3002644" cy="1926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166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ocuments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76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276" y="1524001"/>
            <a:ext cx="7680960" cy="1020417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005_7"/>
          <p:cNvPicPr>
            <a:picLocks noChangeAspect="1" noChangeArrowheads="1"/>
          </p:cNvPicPr>
          <p:nvPr/>
        </p:nvPicPr>
        <p:blipFill>
          <a:blip r:embed="rId3" cstate="print"/>
          <a:srcRect l="24940" r="24940"/>
          <a:stretch>
            <a:fillRect/>
          </a:stretch>
        </p:blipFill>
        <p:spPr bwMode="auto">
          <a:xfrm rot="5400000">
            <a:off x="2894818" y="1707862"/>
            <a:ext cx="3407373" cy="4532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27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72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Savon</vt:lpstr>
      <vt:lpstr>Духовно-нравственное воспитание детей дошкольного возраста через приобщения к истокам русской народной культуры</vt:lpstr>
      <vt:lpstr>Проблемы  духовно-нравственного воспитания </vt:lpstr>
      <vt:lpstr>Малые фольклорные формы </vt:lpstr>
      <vt:lpstr>Знакомство с праздниками и традициями русского народа </vt:lpstr>
      <vt:lpstr>Слайд 5</vt:lpstr>
      <vt:lpstr>Русские народные праздники </vt:lpstr>
      <vt:lpstr> Знакомство с народным  искусством </vt:lpstr>
      <vt:lpstr>Знакомство  с русскими народными играми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45</cp:revision>
  <dcterms:created xsi:type="dcterms:W3CDTF">2016-11-02T07:04:37Z</dcterms:created>
  <dcterms:modified xsi:type="dcterms:W3CDTF">2016-11-02T19:06:53Z</dcterms:modified>
</cp:coreProperties>
</file>